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1" r:id="rId4"/>
    <p:sldId id="258" r:id="rId5"/>
    <p:sldId id="281" r:id="rId6"/>
    <p:sldId id="294" r:id="rId7"/>
    <p:sldId id="300" r:id="rId8"/>
    <p:sldId id="264" r:id="rId9"/>
    <p:sldId id="282" r:id="rId10"/>
    <p:sldId id="287" r:id="rId11"/>
    <p:sldId id="305" r:id="rId12"/>
    <p:sldId id="263" r:id="rId13"/>
    <p:sldId id="265" r:id="rId14"/>
    <p:sldId id="283" r:id="rId15"/>
    <p:sldId id="295" r:id="rId16"/>
    <p:sldId id="266" r:id="rId17"/>
    <p:sldId id="269" r:id="rId18"/>
    <p:sldId id="288" r:id="rId19"/>
    <p:sldId id="289" r:id="rId20"/>
    <p:sldId id="306" r:id="rId21"/>
    <p:sldId id="267" r:id="rId22"/>
    <p:sldId id="270" r:id="rId23"/>
    <p:sldId id="284" r:id="rId24"/>
    <p:sldId id="290" r:id="rId25"/>
    <p:sldId id="307" r:id="rId26"/>
    <p:sldId id="271" r:id="rId27"/>
    <p:sldId id="279" r:id="rId28"/>
    <p:sldId id="286" r:id="rId29"/>
    <p:sldId id="308" r:id="rId30"/>
    <p:sldId id="272" r:id="rId31"/>
    <p:sldId id="280" r:id="rId32"/>
    <p:sldId id="285" r:id="rId33"/>
    <p:sldId id="309" r:id="rId34"/>
    <p:sldId id="310" r:id="rId35"/>
    <p:sldId id="273" r:id="rId36"/>
    <p:sldId id="301" r:id="rId37"/>
    <p:sldId id="302" r:id="rId38"/>
    <p:sldId id="303" r:id="rId39"/>
    <p:sldId id="304" r:id="rId40"/>
    <p:sldId id="274" r:id="rId4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B8C4-E5A2-40D8-A993-F670DECB8E22}" type="datetimeFigureOut">
              <a:rPr lang="it-IT" smtClean="0"/>
              <a:t>28/03/2021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6881-26E8-488C-AA51-BA74737146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6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B8C4-E5A2-40D8-A993-F670DECB8E22}" type="datetimeFigureOut">
              <a:rPr lang="it-IT" smtClean="0"/>
              <a:t>28/03/2021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6881-26E8-488C-AA51-BA74737146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96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B8C4-E5A2-40D8-A993-F670DECB8E22}" type="datetimeFigureOut">
              <a:rPr lang="it-IT" smtClean="0"/>
              <a:t>28/03/2021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6881-26E8-488C-AA51-BA74737146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7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B8C4-E5A2-40D8-A993-F670DECB8E22}" type="datetimeFigureOut">
              <a:rPr lang="it-IT" smtClean="0"/>
              <a:t>28/03/2021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6881-26E8-488C-AA51-BA74737146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93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B8C4-E5A2-40D8-A993-F670DECB8E22}" type="datetimeFigureOut">
              <a:rPr lang="it-IT" smtClean="0"/>
              <a:t>28/03/2021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6881-26E8-488C-AA51-BA74737146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78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B8C4-E5A2-40D8-A993-F670DECB8E22}" type="datetimeFigureOut">
              <a:rPr lang="it-IT" smtClean="0"/>
              <a:t>28/03/2021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6881-26E8-488C-AA51-BA74737146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31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B8C4-E5A2-40D8-A993-F670DECB8E22}" type="datetimeFigureOut">
              <a:rPr lang="it-IT" smtClean="0"/>
              <a:t>28/03/2021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6881-26E8-488C-AA51-BA74737146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607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B8C4-E5A2-40D8-A993-F670DECB8E22}" type="datetimeFigureOut">
              <a:rPr lang="it-IT" smtClean="0"/>
              <a:t>28/03/2021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6881-26E8-488C-AA51-BA74737146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27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B8C4-E5A2-40D8-A993-F670DECB8E22}" type="datetimeFigureOut">
              <a:rPr lang="it-IT" smtClean="0"/>
              <a:t>28/03/2021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6881-26E8-488C-AA51-BA74737146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92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B8C4-E5A2-40D8-A993-F670DECB8E22}" type="datetimeFigureOut">
              <a:rPr lang="it-IT" smtClean="0"/>
              <a:t>28/03/2021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6881-26E8-488C-AA51-BA74737146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2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B8C4-E5A2-40D8-A993-F670DECB8E22}" type="datetimeFigureOut">
              <a:rPr lang="it-IT" smtClean="0"/>
              <a:t>28/03/2021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6881-26E8-488C-AA51-BA74737146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51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3B8C4-E5A2-40D8-A993-F670DECB8E22}" type="datetimeFigureOut">
              <a:rPr lang="it-IT" smtClean="0"/>
              <a:t>28/03/2021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06881-26E8-488C-AA51-BA74737146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60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35560" y="2420889"/>
            <a:ext cx="7772400" cy="1470025"/>
          </a:xfrm>
        </p:spPr>
        <p:txBody>
          <a:bodyPr>
            <a:noAutofit/>
          </a:bodyPr>
          <a:lstStyle/>
          <a:p>
            <a:r>
              <a:rPr lang="it-IT" sz="8800" b="1" dirty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“LI AMÒ</a:t>
            </a:r>
            <a:br>
              <a:rPr lang="it-IT" sz="8800" b="1" dirty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it-IT" sz="8800" b="1" dirty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SINO</a:t>
            </a:r>
            <a:br>
              <a:rPr lang="it-IT" sz="8800" b="1" dirty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it-IT" sz="8800" b="1" dirty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ALLA FINE”</a:t>
            </a:r>
            <a:br>
              <a:rPr lang="it-IT" sz="6000" dirty="0">
                <a:solidFill>
                  <a:srgbClr val="FFFF00"/>
                </a:solidFill>
              </a:rPr>
            </a:br>
            <a:endParaRPr lang="it-IT" sz="6000" dirty="0">
              <a:solidFill>
                <a:srgbClr val="FFFF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5560" y="5085184"/>
            <a:ext cx="7920880" cy="910952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00"/>
                </a:solidFill>
              </a:rPr>
              <a:t> </a:t>
            </a:r>
            <a:r>
              <a:rPr lang="it-IT" sz="4400" b="1" dirty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 Un amore in eccesso -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927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5520" y="475696"/>
            <a:ext cx="8640960" cy="638230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Ripeti ancora la nostro cuore: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“Oggi sarai con me in paradiso”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Donaci di comprendere, Signore Gesù,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che “paradiso”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è restare con te,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ora lungo le strade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della storia,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e poi nel tuo regno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di luce infinita.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val="2901609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5520" y="215048"/>
            <a:ext cx="8640960" cy="666936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Il Signore è la mia forza ed io spero in Lui, il Signore è il Salvator, 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in Lui confido non ho </a:t>
            </a:r>
            <a:r>
              <a:rPr lang="it-IT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timor</a:t>
            </a: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, in Lui confido non ho </a:t>
            </a:r>
            <a:r>
              <a:rPr lang="it-IT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timor</a:t>
            </a: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8144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049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3° PAROLA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19536" y="1916833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“Ecco tuo figlio ...</a:t>
            </a:r>
          </a:p>
          <a:p>
            <a:pPr marL="0" indent="0" algn="ctr">
              <a:buNone/>
            </a:pPr>
            <a:endParaRPr lang="it-IT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ecco tua madre”</a:t>
            </a:r>
          </a:p>
        </p:txBody>
      </p:sp>
    </p:spTree>
    <p:extLst>
      <p:ext uri="{BB962C8B-B14F-4D97-AF65-F5344CB8AC3E}">
        <p14:creationId xmlns:p14="http://schemas.microsoft.com/office/powerpoint/2010/main" val="395936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116632"/>
            <a:ext cx="9144000" cy="67677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Madre, ecco i tuoi figli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colmi di emozioni, pensieri, dubbi, rimorsi, domande forse proprio per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questo ancora più uniti ci riscopriamo uomini e donne portatori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di speranza e fiducia.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Donaci un abbraccio forte e avvolgente, sicuro ed equo, concedici un sorriso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che affiora, portato dalla consapevolezza raggiunta in questo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momento condiviso. Grazie Madre,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Ave alle donne come te, Maria.</a:t>
            </a:r>
          </a:p>
        </p:txBody>
      </p:sp>
    </p:spTree>
    <p:extLst>
      <p:ext uri="{BB962C8B-B14F-4D97-AF65-F5344CB8AC3E}">
        <p14:creationId xmlns:p14="http://schemas.microsoft.com/office/powerpoint/2010/main" val="4143134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03512" y="764704"/>
            <a:ext cx="8640960" cy="5086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Laudates</a:t>
            </a:r>
            <a:endParaRPr lang="fr-FR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fr-FR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omnes</a:t>
            </a:r>
            <a:r>
              <a:rPr lang="fr-FR" sz="6000" dirty="0">
                <a:solidFill>
                  <a:schemeClr val="bg1"/>
                </a:solidFill>
                <a:latin typeface="Arial Black" panose="020B0A04020102020204" pitchFamily="34" charset="0"/>
              </a:rPr>
              <a:t> gentes, </a:t>
            </a:r>
            <a:r>
              <a:rPr lang="fr-FR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Laudate</a:t>
            </a:r>
            <a:endParaRPr lang="fr-FR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fr-FR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Dominum</a:t>
            </a:r>
            <a:endParaRPr lang="it-IT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691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4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4° PAROLA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1200" y="2636913"/>
            <a:ext cx="8229600" cy="2664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“Ho sete”</a:t>
            </a:r>
          </a:p>
        </p:txBody>
      </p:sp>
    </p:spTree>
    <p:extLst>
      <p:ext uri="{BB962C8B-B14F-4D97-AF65-F5344CB8AC3E}">
        <p14:creationId xmlns:p14="http://schemas.microsoft.com/office/powerpoint/2010/main" val="395936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5520" y="215048"/>
            <a:ext cx="8640960" cy="66693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4000" dirty="0">
                <a:solidFill>
                  <a:schemeClr val="bg1"/>
                </a:solidFill>
                <a:latin typeface="Arial Black" panose="020B0A04020102020204" pitchFamily="34" charset="0"/>
              </a:rPr>
              <a:t>Signore Gesù,</a:t>
            </a:r>
          </a:p>
          <a:p>
            <a:pPr marL="0" indent="0" algn="ctr">
              <a:buNone/>
            </a:pPr>
            <a:r>
              <a:rPr lang="it-IT" sz="4000" dirty="0">
                <a:solidFill>
                  <a:schemeClr val="bg1"/>
                </a:solidFill>
                <a:latin typeface="Arial Black" panose="020B0A04020102020204" pitchFamily="34" charset="0"/>
              </a:rPr>
              <a:t>la tua sete di amore</a:t>
            </a:r>
          </a:p>
          <a:p>
            <a:pPr marL="0" indent="0" algn="ctr">
              <a:buNone/>
            </a:pPr>
            <a:r>
              <a:rPr lang="it-IT" sz="4000" dirty="0">
                <a:solidFill>
                  <a:schemeClr val="bg1"/>
                </a:solidFill>
                <a:latin typeface="Arial Black" panose="020B0A04020102020204" pitchFamily="34" charset="0"/>
              </a:rPr>
              <a:t>ti ha portato fin sulla croce</a:t>
            </a:r>
          </a:p>
          <a:p>
            <a:pPr marL="0" indent="0" algn="ctr">
              <a:buNone/>
            </a:pPr>
            <a:r>
              <a:rPr lang="it-IT" sz="4000" dirty="0">
                <a:solidFill>
                  <a:schemeClr val="bg1"/>
                </a:solidFill>
                <a:latin typeface="Arial Black" panose="020B0A04020102020204" pitchFamily="34" charset="0"/>
              </a:rPr>
              <a:t>per suscitare in noi la sete di te,</a:t>
            </a:r>
          </a:p>
          <a:p>
            <a:pPr marL="0" indent="0" algn="ctr">
              <a:buNone/>
            </a:pPr>
            <a:r>
              <a:rPr lang="it-IT" sz="4000" dirty="0">
                <a:solidFill>
                  <a:schemeClr val="bg1"/>
                </a:solidFill>
                <a:latin typeface="Arial Black" panose="020B0A04020102020204" pitchFamily="34" charset="0"/>
              </a:rPr>
              <a:t>fonte di acqua viva.</a:t>
            </a:r>
          </a:p>
          <a:p>
            <a:pPr marL="0" indent="0" algn="ctr">
              <a:buNone/>
            </a:pPr>
            <a:r>
              <a:rPr lang="it-IT" sz="4000" dirty="0">
                <a:solidFill>
                  <a:schemeClr val="bg1"/>
                </a:solidFill>
                <a:latin typeface="Arial Black" panose="020B0A04020102020204" pitchFamily="34" charset="0"/>
              </a:rPr>
              <a:t>Tu, Amore crocifisso,</a:t>
            </a:r>
          </a:p>
          <a:p>
            <a:pPr marL="0" indent="0" algn="ctr">
              <a:buNone/>
            </a:pPr>
            <a:r>
              <a:rPr lang="it-IT" sz="4000" dirty="0">
                <a:solidFill>
                  <a:schemeClr val="bg1"/>
                </a:solidFill>
                <a:latin typeface="Arial Black" panose="020B0A04020102020204" pitchFamily="34" charset="0"/>
              </a:rPr>
              <a:t>ti fai mendicante alla porta del nostro cuore</a:t>
            </a:r>
          </a:p>
          <a:p>
            <a:pPr marL="0" indent="0" algn="ctr">
              <a:buNone/>
            </a:pPr>
            <a:endParaRPr lang="it-IT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37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03512" y="404664"/>
            <a:ext cx="8640960" cy="612068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e ci chiedi di condividere la tua sete d’amore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per tutti i nostri fratelli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che vanno a dissetarsi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ai tanti pozzi di acqua imputridita.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Fa’ che bevendo alla sorgente del tuo Cuore,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rimaniamo sempre uniti a te.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val="16670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1544" y="404664"/>
            <a:ext cx="8229600" cy="1143000"/>
          </a:xfrm>
        </p:spPr>
        <p:txBody>
          <a:bodyPr>
            <a:normAutofit/>
          </a:bodyPr>
          <a:lstStyle/>
          <a:p>
            <a:r>
              <a:rPr lang="it-IT" sz="6000" b="1" dirty="0">
                <a:solidFill>
                  <a:srgbClr val="FFFF00"/>
                </a:solidFill>
              </a:rPr>
              <a:t>Canto allo Spirito Santo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79576" y="2132857"/>
            <a:ext cx="8136904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800" dirty="0">
                <a:solidFill>
                  <a:schemeClr val="bg1"/>
                </a:solidFill>
                <a:latin typeface="Arial Black" panose="020B0A04020102020204" pitchFamily="34" charset="0"/>
              </a:rPr>
              <a:t>Vieni Spirito, forza dall’alto, nel mio cuore,</a:t>
            </a:r>
          </a:p>
          <a:p>
            <a:pPr marL="0" indent="0">
              <a:buNone/>
            </a:pPr>
            <a:r>
              <a:rPr lang="it-IT" sz="4800" dirty="0">
                <a:solidFill>
                  <a:schemeClr val="bg1"/>
                </a:solidFill>
                <a:latin typeface="Arial Black" panose="020B0A04020102020204" pitchFamily="34" charset="0"/>
              </a:rPr>
              <a:t>fammi rinascere, Signore, Spirito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93259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332656"/>
            <a:ext cx="9144000" cy="72008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Sono qui,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conosco il tuo cuore,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con acqua viva ti disseterò.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Sono io, oggi cerco te,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cuore a cuore ti parlerò.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Nessun male più ti colpirà,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il tuo Dio non dovrai temere. Se la mia legge in te scriverò, al mio cuore ti fidanzerò, e mi adorerai in Spirito e Verità </a:t>
            </a:r>
          </a:p>
        </p:txBody>
      </p:sp>
    </p:spTree>
    <p:extLst>
      <p:ext uri="{BB962C8B-B14F-4D97-AF65-F5344CB8AC3E}">
        <p14:creationId xmlns:p14="http://schemas.microsoft.com/office/powerpoint/2010/main" val="766855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943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5° PAROLA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91544" y="1916833"/>
            <a:ext cx="8229600" cy="33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“Dio mio, Dio mio, perché mi hai abbandonato?”</a:t>
            </a:r>
          </a:p>
        </p:txBody>
      </p:sp>
    </p:spTree>
    <p:extLst>
      <p:ext uri="{BB962C8B-B14F-4D97-AF65-F5344CB8AC3E}">
        <p14:creationId xmlns:p14="http://schemas.microsoft.com/office/powerpoint/2010/main" val="395936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5520" y="215048"/>
            <a:ext cx="8640960" cy="666936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Padre mio,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io mi abbandono a te.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Fa’ di me ciò che ti piace,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qualunque cosa tu faccia di me,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Ti ringrazio.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Sono pronto a tutto, accetto tutto,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purché la tua volontà si compia in me,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e in tutte le tue creature.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Non desidero altro, mio Dio.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Depongo la mia anima nelle tue mani,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te la dono, mio Dio,</a:t>
            </a:r>
          </a:p>
        </p:txBody>
      </p:sp>
    </p:spTree>
    <p:extLst>
      <p:ext uri="{BB962C8B-B14F-4D97-AF65-F5344CB8AC3E}">
        <p14:creationId xmlns:p14="http://schemas.microsoft.com/office/powerpoint/2010/main" val="4143134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5520" y="215048"/>
            <a:ext cx="8640960" cy="64543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con tutto l'amore del mio cuore,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perché ti amo,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ed è per me un’esigenza d’amore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il donarmi,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il rimettermi nelle tue mani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senza misura,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con una fiducia infinita,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perché Tu sei il Padre mio.</a:t>
            </a:r>
          </a:p>
        </p:txBody>
      </p:sp>
    </p:spTree>
    <p:extLst>
      <p:ext uri="{BB962C8B-B14F-4D97-AF65-F5344CB8AC3E}">
        <p14:creationId xmlns:p14="http://schemas.microsoft.com/office/powerpoint/2010/main" val="2365273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5520" y="404664"/>
            <a:ext cx="8424936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Questa notte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non è più notte davanti a te: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il buio come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luce risplende </a:t>
            </a:r>
          </a:p>
        </p:txBody>
      </p:sp>
    </p:spTree>
    <p:extLst>
      <p:ext uri="{BB962C8B-B14F-4D97-AF65-F5344CB8AC3E}">
        <p14:creationId xmlns:p14="http://schemas.microsoft.com/office/powerpoint/2010/main" val="1515996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097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6° PAROLA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19536" y="2132857"/>
            <a:ext cx="8229600" cy="3672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“Padre nelle Tue mani consegno il mio Spirito”</a:t>
            </a:r>
          </a:p>
        </p:txBody>
      </p:sp>
    </p:spTree>
    <p:extLst>
      <p:ext uri="{BB962C8B-B14F-4D97-AF65-F5344CB8AC3E}">
        <p14:creationId xmlns:p14="http://schemas.microsoft.com/office/powerpoint/2010/main" val="395936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03512" y="215048"/>
            <a:ext cx="8712968" cy="66693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Il potere del male e delle tenebre sembra prevalere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Tu, uomo-Dio, tragicamente solo,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sospeso tra  la terra e il cielo,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sei l’arbitro della storia.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Questa è l’ora “zero”.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Il grido del tuo morire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affidandoti alle mani del Padre,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dischiude per noi l’opportunità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della Vita, diventa grido di gioia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per la nascita di un nuovo mondo.</a:t>
            </a:r>
          </a:p>
        </p:txBody>
      </p:sp>
    </p:spTree>
    <p:extLst>
      <p:ext uri="{BB962C8B-B14F-4D97-AF65-F5344CB8AC3E}">
        <p14:creationId xmlns:p14="http://schemas.microsoft.com/office/powerpoint/2010/main" val="4143134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52620" y="980728"/>
            <a:ext cx="8640960" cy="4870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O </a:t>
            </a:r>
            <a:r>
              <a:rPr lang="it-IT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Christe</a:t>
            </a: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it-IT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Domine</a:t>
            </a: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it-IT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Jesu</a:t>
            </a: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O </a:t>
            </a:r>
            <a:r>
              <a:rPr lang="it-IT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Christe</a:t>
            </a: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it-IT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Domine</a:t>
            </a: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it-IT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Jesu</a:t>
            </a: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9722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4710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491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7° PAROLA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19536" y="2780928"/>
            <a:ext cx="8229600" cy="23328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 “È compiuto”</a:t>
            </a:r>
          </a:p>
        </p:txBody>
      </p:sp>
    </p:spTree>
    <p:extLst>
      <p:ext uri="{BB962C8B-B14F-4D97-AF65-F5344CB8AC3E}">
        <p14:creationId xmlns:p14="http://schemas.microsoft.com/office/powerpoint/2010/main" val="3959362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0"/>
            <a:ext cx="8892480" cy="703037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Signore Gesù, il mistero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della tua croce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e il silenzio del Padre davanti alla tua morte ingiusta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ci straziano il cuore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e ci fanno dubitare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dell’onnipotenza dell’altissimo.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Eppure la tua croce non è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il trionfo della sofferenza,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ma rappresenta la vittoria dell’amore che, per sua natura,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è capace di integrare il dolore per un amore sempre più grande,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sempre più vero, sempre più divino.</a:t>
            </a:r>
          </a:p>
        </p:txBody>
      </p:sp>
    </p:spTree>
    <p:extLst>
      <p:ext uri="{BB962C8B-B14F-4D97-AF65-F5344CB8AC3E}">
        <p14:creationId xmlns:p14="http://schemas.microsoft.com/office/powerpoint/2010/main" val="41431340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215048"/>
            <a:ext cx="8892480" cy="666936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Hai disteso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le tue braccia anche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per me  Gesù,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dal tuo cuore, come fonte,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hai versato pace in me,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cerco ancora il mio peccato ma non c’è.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Tu da sempre vinci il mondo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dal tuo trono di dolore.</a:t>
            </a:r>
          </a:p>
        </p:txBody>
      </p:sp>
    </p:spTree>
    <p:extLst>
      <p:ext uri="{BB962C8B-B14F-4D97-AF65-F5344CB8AC3E}">
        <p14:creationId xmlns:p14="http://schemas.microsoft.com/office/powerpoint/2010/main" val="11296872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8440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Dio, mia grazia,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mia speranza,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ricco e grande Redentore.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Tu, Re umile e potente,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risorto per amore,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risorgi per la vita.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Vero agnello senza macchia,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mite e forte Salvatore sei.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Tu, Re povero e glorioso risorgi con potenza, davanti a questo amore la morte fuggirà</a:t>
            </a:r>
          </a:p>
        </p:txBody>
      </p:sp>
    </p:spTree>
    <p:extLst>
      <p:ext uri="{BB962C8B-B14F-4D97-AF65-F5344CB8AC3E}">
        <p14:creationId xmlns:p14="http://schemas.microsoft.com/office/powerpoint/2010/main" val="18189150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28925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5520" y="548680"/>
            <a:ext cx="8640960" cy="573423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Sotto la tua croce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apro le mie braccia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accolgo il tuo perdono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la tua misericordia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adoro nel silenzio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il tuo splendore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il volto tuo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che libera il mio cuore.</a:t>
            </a:r>
          </a:p>
        </p:txBody>
      </p:sp>
    </p:spTree>
    <p:extLst>
      <p:ext uri="{BB962C8B-B14F-4D97-AF65-F5344CB8AC3E}">
        <p14:creationId xmlns:p14="http://schemas.microsoft.com/office/powerpoint/2010/main" val="41744142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5520" y="548680"/>
            <a:ext cx="8640960" cy="573423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Mi arrendo al tuo amore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Signore Gesù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Non posso restare lontano da te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Mi arrendo al tuo amore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Signore Gesù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alla tua presenza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per sempre resterò</a:t>
            </a:r>
          </a:p>
        </p:txBody>
      </p:sp>
    </p:spTree>
    <p:extLst>
      <p:ext uri="{BB962C8B-B14F-4D97-AF65-F5344CB8AC3E}">
        <p14:creationId xmlns:p14="http://schemas.microsoft.com/office/powerpoint/2010/main" val="41744142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5520" y="548680"/>
            <a:ext cx="8640960" cy="573423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Ai piedi della croce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visiti il mio cuore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mi doni la tua pace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consoli la mia vita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contemplo la Maestà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della tua gloria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il sangue tuo che sana le ferite.</a:t>
            </a:r>
          </a:p>
        </p:txBody>
      </p:sp>
    </p:spTree>
    <p:extLst>
      <p:ext uri="{BB962C8B-B14F-4D97-AF65-F5344CB8AC3E}">
        <p14:creationId xmlns:p14="http://schemas.microsoft.com/office/powerpoint/2010/main" val="41744142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5520" y="548680"/>
            <a:ext cx="8640960" cy="573423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Mi arrendo al tuo amore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Signore Gesù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Non posso restare lontano da te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Mi arrendo al tuo amore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Signore Gesù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alla tua presenza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per sempre resterò</a:t>
            </a:r>
          </a:p>
        </p:txBody>
      </p:sp>
    </p:spTree>
    <p:extLst>
      <p:ext uri="{BB962C8B-B14F-4D97-AF65-F5344CB8AC3E}">
        <p14:creationId xmlns:p14="http://schemas.microsoft.com/office/powerpoint/2010/main" val="142466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1° PAROLA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“Padre,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perdona loro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perché non sanno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quello che fanno”</a:t>
            </a:r>
          </a:p>
        </p:txBody>
      </p:sp>
    </p:spTree>
    <p:extLst>
      <p:ext uri="{BB962C8B-B14F-4D97-AF65-F5344CB8AC3E}">
        <p14:creationId xmlns:p14="http://schemas.microsoft.com/office/powerpoint/2010/main" val="20359805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62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5520" y="215048"/>
            <a:ext cx="8640960" cy="666936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Quando sapete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di aver ferito qualcuno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siate i primi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a chiedere scusa.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Non possiamo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perdonare se non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sappiamo di aver bisogno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di perdono,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e il perdono è l’inizio dell’amore.</a:t>
            </a:r>
          </a:p>
        </p:txBody>
      </p:sp>
    </p:spTree>
    <p:extLst>
      <p:ext uri="{BB962C8B-B14F-4D97-AF65-F5344CB8AC3E}">
        <p14:creationId xmlns:p14="http://schemas.microsoft.com/office/powerpoint/2010/main" val="39593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03512" y="692696"/>
            <a:ext cx="8640960" cy="5014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Misericordias</a:t>
            </a:r>
            <a:endParaRPr lang="it-IT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Domini,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in </a:t>
            </a:r>
            <a:r>
              <a:rPr lang="it-IT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aeternum</a:t>
            </a:r>
            <a:endParaRPr lang="it-IT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it-IT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cantabo</a:t>
            </a:r>
            <a:endParaRPr lang="it-IT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69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7390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2° PAROLA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“Oggi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con me sarai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nel paradiso”</a:t>
            </a:r>
          </a:p>
        </p:txBody>
      </p:sp>
    </p:spTree>
    <p:extLst>
      <p:ext uri="{BB962C8B-B14F-4D97-AF65-F5344CB8AC3E}">
        <p14:creationId xmlns:p14="http://schemas.microsoft.com/office/powerpoint/2010/main" val="395936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5520" y="548680"/>
            <a:ext cx="8640960" cy="573423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Signore Gesù,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con il Battesimo noi apparteniamo a Te,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ma spesso ci lasciamo attirare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da passioni e desideri negativi.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Fa’ che sappiamo rivolgere il nostro sguardo a Te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che silenzioso stai 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accanto a noi</a:t>
            </a:r>
          </a:p>
          <a:p>
            <a:pPr marL="0" indent="0" algn="ctr">
              <a:buNone/>
            </a:pPr>
            <a:r>
              <a:rPr lang="it-IT" sz="6000" dirty="0">
                <a:solidFill>
                  <a:schemeClr val="bg1"/>
                </a:solidFill>
                <a:latin typeface="Arial Black" panose="020B0A04020102020204" pitchFamily="34" charset="0"/>
              </a:rPr>
              <a:t>per ridarci vita e speranza.</a:t>
            </a:r>
          </a:p>
        </p:txBody>
      </p:sp>
    </p:spTree>
    <p:extLst>
      <p:ext uri="{BB962C8B-B14F-4D97-AF65-F5344CB8AC3E}">
        <p14:creationId xmlns:p14="http://schemas.microsoft.com/office/powerpoint/2010/main" val="41431340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993</Words>
  <Application>Microsoft Office PowerPoint</Application>
  <PresentationFormat>Widescreen</PresentationFormat>
  <Paragraphs>185</Paragraphs>
  <Slides>40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6" baseType="lpstr">
      <vt:lpstr>Arial</vt:lpstr>
      <vt:lpstr>Arial Black</vt:lpstr>
      <vt:lpstr>Berlin Sans FB Demi</vt:lpstr>
      <vt:lpstr>Calibri</vt:lpstr>
      <vt:lpstr>MV Boli</vt:lpstr>
      <vt:lpstr>Tema di Office</vt:lpstr>
      <vt:lpstr>“LI AMÒ SINO ALLA FINE” </vt:lpstr>
      <vt:lpstr>Canto allo Spirito Santo</vt:lpstr>
      <vt:lpstr>Presentazione standard di PowerPoint</vt:lpstr>
      <vt:lpstr>1° PAROLA</vt:lpstr>
      <vt:lpstr>Presentazione standard di PowerPoint</vt:lpstr>
      <vt:lpstr>Presentazione standard di PowerPoint</vt:lpstr>
      <vt:lpstr>Presentazione standard di PowerPoint</vt:lpstr>
      <vt:lpstr>2° PAROLA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3° PAROLA</vt:lpstr>
      <vt:lpstr>Presentazione standard di PowerPoint</vt:lpstr>
      <vt:lpstr>Presentazione standard di PowerPoint</vt:lpstr>
      <vt:lpstr>Presentazione standard di PowerPoint</vt:lpstr>
      <vt:lpstr>4° PAROLA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5° PAROLA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6° PAROLA</vt:lpstr>
      <vt:lpstr>Presentazione standard di PowerPoint</vt:lpstr>
      <vt:lpstr>Presentazione standard di PowerPoint</vt:lpstr>
      <vt:lpstr>Presentazione standard di PowerPoint</vt:lpstr>
      <vt:lpstr>7° PAROLA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 AMÒ SINO ALLA FINE”</dc:title>
  <dc:creator>Cena Domini</dc:creator>
  <cp:lastModifiedBy>GIOVANI RAVENNA</cp:lastModifiedBy>
  <cp:revision>18</cp:revision>
  <dcterms:created xsi:type="dcterms:W3CDTF">2021-03-24T16:20:55Z</dcterms:created>
  <dcterms:modified xsi:type="dcterms:W3CDTF">2021-03-28T17:00:35Z</dcterms:modified>
</cp:coreProperties>
</file>